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317FFCA-111A-40A8-9CA1-AA1F28DCF29C}">
          <p14:sldIdLst>
            <p14:sldId id="256"/>
          </p14:sldIdLst>
        </p14:section>
        <p14:section name="Introduction" id="{46947F8F-55F2-4B11-A1C1-D19353647890}">
          <p14:sldIdLst>
            <p14:sldId id="257"/>
          </p14:sldIdLst>
        </p14:section>
        <p14:section name="Data" id="{E9DAAB3B-938C-4C6C-B466-58724E11C287}">
          <p14:sldIdLst>
            <p14:sldId id="258"/>
          </p14:sldIdLst>
        </p14:section>
        <p14:section name="Methodology" id="{1C4C7E6E-5D55-41FD-9EA0-30F2CEA6EBD0}">
          <p14:sldIdLst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Conclusion" id="{27147E9B-BF78-47C5-A011-AF8FA29946DE}">
          <p14:sldIdLst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19-May-20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19-May-20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19-May-20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data.cbs.nl/statline/#/CBS/nl/dataset/84286NED/table?ts=1546775064672" TargetMode="External"/><Relationship Id="rId2" Type="http://schemas.openxmlformats.org/officeDocument/2006/relationships/hyperlink" Target="https://data.eindhoven.nl/explore/dataset/buurten/export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Living in the </a:t>
            </a:r>
            <a:br>
              <a:rPr lang="en-GB" dirty="0"/>
            </a:br>
            <a:r>
              <a:rPr lang="en-GB" dirty="0"/>
              <a:t>city of Eindhoven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Capstone project by </a:t>
            </a:r>
            <a:r>
              <a:rPr lang="en-GB"/>
              <a:t>Abhishek Varshney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1184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choice: </a:t>
            </a:r>
            <a:r>
              <a:rPr lang="en-GB" dirty="0" err="1"/>
              <a:t>Burghplan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err="1"/>
              <a:t>Buurt</a:t>
            </a:r>
            <a:r>
              <a:rPr lang="en-GB" dirty="0"/>
              <a:t> </a:t>
            </a:r>
            <a:r>
              <a:rPr lang="en-GB" dirty="0" err="1"/>
              <a:t>Burghplan</a:t>
            </a:r>
            <a:endParaRPr lang="en-GB" dirty="0"/>
          </a:p>
          <a:p>
            <a:r>
              <a:rPr lang="en-GB" dirty="0"/>
              <a:t>Population 6100</a:t>
            </a:r>
          </a:p>
          <a:p>
            <a:endParaRPr lang="en-GB" dirty="0"/>
          </a:p>
          <a:p>
            <a:r>
              <a:rPr lang="en-GB" dirty="0"/>
              <a:t>Common venues:</a:t>
            </a:r>
          </a:p>
          <a:p>
            <a:pPr lvl="1">
              <a:buFont typeface="+mj-lt"/>
              <a:buAutoNum type="arabicPeriod"/>
            </a:pPr>
            <a:r>
              <a:rPr lang="en-GB" dirty="0"/>
              <a:t>Professional &amp; Other places</a:t>
            </a:r>
          </a:p>
          <a:p>
            <a:pPr lvl="1">
              <a:buFont typeface="+mj-lt"/>
              <a:buAutoNum type="arabicPeriod"/>
            </a:pPr>
            <a:r>
              <a:rPr lang="en-GB" dirty="0"/>
              <a:t>Shop &amp; Service</a:t>
            </a:r>
          </a:p>
          <a:p>
            <a:pPr lvl="1">
              <a:buFont typeface="+mj-lt"/>
              <a:buAutoNum type="arabicPeriod"/>
            </a:pPr>
            <a:r>
              <a:rPr lang="en-GB" dirty="0"/>
              <a:t>Outdoors &amp; Recreation</a:t>
            </a:r>
          </a:p>
          <a:p>
            <a:pPr lvl="1">
              <a:buFont typeface="+mj-lt"/>
              <a:buAutoNum type="arabicPeriod"/>
            </a:pPr>
            <a:r>
              <a:rPr lang="en-GB" dirty="0"/>
              <a:t>Travel &amp; Transport</a:t>
            </a:r>
          </a:p>
          <a:p>
            <a:pPr lvl="1">
              <a:buFont typeface="+mj-lt"/>
              <a:buAutoNum type="arabicPeriod"/>
            </a:pPr>
            <a:r>
              <a:rPr lang="en-GB"/>
              <a:t>Nightlife Spot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5" y="2390046"/>
            <a:ext cx="4184650" cy="3422521"/>
          </a:xfrm>
        </p:spPr>
      </p:pic>
    </p:spTree>
    <p:extLst>
      <p:ext uri="{BB962C8B-B14F-4D97-AF65-F5344CB8AC3E}">
        <p14:creationId xmlns:p14="http://schemas.microsoft.com/office/powerpoint/2010/main" val="2871736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Eindhoven (pop 229.637)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Currently I’m living in the neighbourhood of </a:t>
            </a:r>
            <a:r>
              <a:rPr lang="en-GB" dirty="0" err="1"/>
              <a:t>Prinsejagt</a:t>
            </a:r>
            <a:r>
              <a:rPr lang="en-GB" dirty="0"/>
              <a:t>, in the City of Eindhoven.</a:t>
            </a:r>
          </a:p>
          <a:p>
            <a:pPr marL="0" indent="0">
              <a:buNone/>
            </a:pPr>
            <a:r>
              <a:rPr lang="en-GB" dirty="0"/>
              <a:t>Unfortunately I’m forced to move, but I like to be in a similar neighbourhood.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Purpose:</a:t>
            </a:r>
          </a:p>
          <a:p>
            <a:pPr marL="0" indent="0">
              <a:buNone/>
            </a:pPr>
            <a:r>
              <a:rPr lang="en-GB" dirty="0"/>
              <a:t>Find a new neighbourhood to live in.</a:t>
            </a:r>
          </a:p>
        </p:txBody>
      </p:sp>
    </p:spTree>
    <p:extLst>
      <p:ext uri="{BB962C8B-B14F-4D97-AF65-F5344CB8AC3E}">
        <p14:creationId xmlns:p14="http://schemas.microsoft.com/office/powerpoint/2010/main" val="1329875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are using the following datasets for analysis:</a:t>
            </a:r>
          </a:p>
          <a:p>
            <a:r>
              <a:rPr lang="en-GB" dirty="0"/>
              <a:t>A list of neighbourhoods in Eindhoven (</a:t>
            </a:r>
            <a:r>
              <a:rPr lang="en-GB" dirty="0">
                <a:hlinkClick r:id="rId2"/>
              </a:rPr>
              <a:t>link</a:t>
            </a:r>
            <a:r>
              <a:rPr lang="en-GB" dirty="0"/>
              <a:t>). </a:t>
            </a:r>
          </a:p>
          <a:p>
            <a:pPr lvl="1"/>
            <a:r>
              <a:rPr lang="en-GB" dirty="0"/>
              <a:t>Name of neighbourhood (</a:t>
            </a:r>
            <a:r>
              <a:rPr lang="en-GB" dirty="0" err="1"/>
              <a:t>buurt</a:t>
            </a:r>
            <a:r>
              <a:rPr lang="en-GB" dirty="0"/>
              <a:t>), residential areas (</a:t>
            </a:r>
            <a:r>
              <a:rPr lang="en-GB" dirty="0" err="1"/>
              <a:t>wijken</a:t>
            </a:r>
            <a:r>
              <a:rPr lang="en-GB" dirty="0"/>
              <a:t>) and boroughs (</a:t>
            </a:r>
            <a:r>
              <a:rPr lang="en-GB" dirty="0" err="1"/>
              <a:t>stadsdeel</a:t>
            </a:r>
            <a:r>
              <a:rPr lang="en-GB" dirty="0"/>
              <a:t>) within Eindhoven,</a:t>
            </a:r>
          </a:p>
          <a:p>
            <a:pPr lvl="1"/>
            <a:r>
              <a:rPr lang="en-GB" dirty="0"/>
              <a:t>their geographic coordinates,</a:t>
            </a:r>
          </a:p>
          <a:p>
            <a:pPr lvl="1"/>
            <a:r>
              <a:rPr lang="en-GB" dirty="0"/>
              <a:t>their borders in </a:t>
            </a:r>
            <a:r>
              <a:rPr lang="en-GB" dirty="0" err="1"/>
              <a:t>GeoJSON</a:t>
            </a:r>
            <a:r>
              <a:rPr lang="en-GB" dirty="0"/>
              <a:t> format.</a:t>
            </a:r>
          </a:p>
          <a:p>
            <a:r>
              <a:rPr lang="en-GB" dirty="0"/>
              <a:t> A table of key figures about the various neighbourhoods (</a:t>
            </a:r>
            <a:r>
              <a:rPr lang="en-GB" dirty="0">
                <a:hlinkClick r:id="rId3"/>
              </a:rPr>
              <a:t>link</a:t>
            </a:r>
            <a:r>
              <a:rPr lang="en-GB" dirty="0"/>
              <a:t>),</a:t>
            </a:r>
          </a:p>
          <a:p>
            <a:pPr lvl="1"/>
            <a:r>
              <a:rPr lang="en-GB" dirty="0"/>
              <a:t>population, population density, area, amount of house</a:t>
            </a:r>
          </a:p>
          <a:p>
            <a:pPr lvl="1"/>
            <a:endParaRPr lang="en-GB" dirty="0"/>
          </a:p>
          <a:p>
            <a:r>
              <a:rPr lang="en-GB" dirty="0"/>
              <a:t>Foursquare</a:t>
            </a:r>
          </a:p>
        </p:txBody>
      </p:sp>
    </p:spTree>
    <p:extLst>
      <p:ext uri="{BB962C8B-B14F-4D97-AF65-F5344CB8AC3E}">
        <p14:creationId xmlns:p14="http://schemas.microsoft.com/office/powerpoint/2010/main" val="1522658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Map of Eindhoven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941" y="2160588"/>
            <a:ext cx="5822155" cy="3881437"/>
          </a:xfrm>
        </p:spPr>
      </p:pic>
    </p:spTree>
    <p:extLst>
      <p:ext uri="{BB962C8B-B14F-4D97-AF65-F5344CB8AC3E}">
        <p14:creationId xmlns:p14="http://schemas.microsoft.com/office/powerpoint/2010/main" val="594012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Venues on Foursquare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051" y="2160588"/>
            <a:ext cx="6895936" cy="3881437"/>
          </a:xfrm>
        </p:spPr>
      </p:pic>
    </p:spTree>
    <p:extLst>
      <p:ext uri="{BB962C8B-B14F-4D97-AF65-F5344CB8AC3E}">
        <p14:creationId xmlns:p14="http://schemas.microsoft.com/office/powerpoint/2010/main" val="693090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Clustering of neighbourhoods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79484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Decision tree and important features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742" y="2600909"/>
            <a:ext cx="2972215" cy="3000794"/>
          </a:xfrm>
        </p:spPr>
      </p:pic>
    </p:spTree>
    <p:extLst>
      <p:ext uri="{BB962C8B-B14F-4D97-AF65-F5344CB8AC3E}">
        <p14:creationId xmlns:p14="http://schemas.microsoft.com/office/powerpoint/2010/main" val="3056270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Difference from </a:t>
            </a:r>
            <a:r>
              <a:rPr lang="en-GB" dirty="0" err="1"/>
              <a:t>Prinsejagt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3158205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Choices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988" y="3286805"/>
            <a:ext cx="5992061" cy="1629002"/>
          </a:xfrm>
        </p:spPr>
      </p:pic>
    </p:spTree>
    <p:extLst>
      <p:ext uri="{BB962C8B-B14F-4D97-AF65-F5344CB8AC3E}">
        <p14:creationId xmlns:p14="http://schemas.microsoft.com/office/powerpoint/2010/main" val="164787925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174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Living in the  city of Eindhoven</vt:lpstr>
      <vt:lpstr>Eindhoven (pop 229.637)</vt:lpstr>
      <vt:lpstr>Data</vt:lpstr>
      <vt:lpstr>Map of Eindhoven</vt:lpstr>
      <vt:lpstr>Venues on Foursquare</vt:lpstr>
      <vt:lpstr>Clustering of neighbourhoods</vt:lpstr>
      <vt:lpstr>Decision tree and important features</vt:lpstr>
      <vt:lpstr>Difference from Prinsejagt</vt:lpstr>
      <vt:lpstr>Choices</vt:lpstr>
      <vt:lpstr>Final choice: Burghplan</vt:lpstr>
    </vt:vector>
  </TitlesOfParts>
  <Company>Philips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Living in the  city of Eindhoven</dc:title>
  <dc:creator>Peter van Liesdonk</dc:creator>
  <cp:lastModifiedBy>Abhishek Varshney</cp:lastModifiedBy>
  <cp:revision>3</cp:revision>
  <dcterms:created xsi:type="dcterms:W3CDTF">2019-01-14T14:32:26Z</dcterms:created>
  <dcterms:modified xsi:type="dcterms:W3CDTF">2020-05-18T23:46:26Z</dcterms:modified>
</cp:coreProperties>
</file>

<file path=docProps/thumbnail.jpeg>
</file>